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6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43FC0-64BE-454C-94BE-BDD61C40F0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BB99C7-C712-49B6-A686-F40D28E994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71E7E-CF95-4484-9E33-A10818B91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29D8A-9673-4B18-A97D-91E7782EC32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4642A2-990F-438B-B5A4-863FB6847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793834-5F9B-43BE-8CCC-8BC594A7C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3A1E7-7D61-4E5D-9B37-D17F51435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5884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A9376-9E0A-4D08-B093-E79270F3A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998801-9E64-4B0D-A280-A159E65609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08EEF6-2D56-4928-B1C3-F5636C99D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29D8A-9673-4B18-A97D-91E7782EC32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CEB600-EB3A-4763-A6A3-9D85E85AE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E5DEBC-F596-4FA2-A03A-13A0EB872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3A1E7-7D61-4E5D-9B37-D17F51435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670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16C436-D120-4F0A-AFF0-063766F13A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A57609-7521-44F0-B42D-0FFEB81F8F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0CCDFF-E140-416D-8FE9-3F4470EF4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29D8A-9673-4B18-A97D-91E7782EC32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C4D885-92F1-4101-8E46-F907F66AF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0D4E5-7BBF-4848-BB49-596F24786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3A1E7-7D61-4E5D-9B37-D17F51435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044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4641B-2094-48ED-B603-9E7B05D35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80BB3-4B52-4F18-BDCB-13780FE3B2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190085-EB91-425B-83AF-4A49DD827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29D8A-9673-4B18-A97D-91E7782EC32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35989-2BBA-4A18-A374-4EE2E292C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85452-1040-4063-B52A-644EC6BA6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3A1E7-7D61-4E5D-9B37-D17F51435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043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27C1D-00F9-466F-BCBC-8B4C2C531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D4F8F2-2AD3-4233-A58C-CD9AF81B1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DE1CF-4A6F-4C75-939E-DF2CA94F2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29D8A-9673-4B18-A97D-91E7782EC32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CF54B9-77FA-40A5-8BCD-0A67FB864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6DFB1-98F1-4EFD-9D17-D115171F6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3A1E7-7D61-4E5D-9B37-D17F51435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994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83C3F5-DE2D-4019-8001-DEBA38B47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8A6A9-3674-4EC8-82C8-8F3464DB6F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C7D121-62E5-4BD2-AD8A-324E94C3B1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A59501-6A30-4E7C-94F4-515791501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29D8A-9673-4B18-A97D-91E7782EC32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7B093-67E1-4751-BF77-9BDD9F605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69965E-D52D-4410-AA1A-C7001CD7D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3A1E7-7D61-4E5D-9B37-D17F51435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485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15A70-FFE3-4B8F-872A-DEEB6F298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4D63C7-BCB7-4E57-8F20-5946DD15F7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AD0FFF-D356-461C-A3D0-2638516FD4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07B0DB-DC30-47E8-9CF2-4B307E58A0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297C4C-CE73-44B5-BC62-13EBEEFCAC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A32B48D-E905-45A0-A994-00E6B27D3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29D8A-9673-4B18-A97D-91E7782EC32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82AB60-7789-4450-B350-F30408AAC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C721CE-6EAC-4F8F-BEE5-EE03437F4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3A1E7-7D61-4E5D-9B37-D17F51435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252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198DF-D9BC-4432-95B7-A9C3C1C13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1419A8-6BBA-40CA-97B9-0B57AB02F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29D8A-9673-4B18-A97D-91E7782EC32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6A048C-D839-49F6-A1EE-FA489279F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46ABFC-1E29-4F38-A6B3-2EB9AC1F3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3A1E7-7D61-4E5D-9B37-D17F51435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5126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E1F596-FA10-4FF1-AD4F-A446B0BD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29D8A-9673-4B18-A97D-91E7782EC32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380A92-725E-454D-A10E-7FE3E0700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06CECB-FBC0-4B5E-97BB-1BBA044DE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3A1E7-7D61-4E5D-9B37-D17F51435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858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9C2BC-D8C2-4E96-BB09-E1F300CAE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9447B4-FC23-4A2D-84D1-C158900551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0D2C5F-38FB-4D31-B0A9-4FAC8FE726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8B2712-1F2F-4FEB-AC80-32AB8E454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29D8A-9673-4B18-A97D-91E7782EC32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C3DF0B-22DC-4090-9B24-F10E9D77A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819A9B-EED2-4DB5-A8BC-1A21D739B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3A1E7-7D61-4E5D-9B37-D17F51435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6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4733F5-B69E-4CDC-A3E9-8EE7447EB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2D212D-DABD-486F-8906-156201D779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8580C6-FCF0-4940-B17C-73A61F5B3D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F10442-031B-4E24-B933-9331FA3ED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29D8A-9673-4B18-A97D-91E7782EC32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6EB728-B54C-4756-B335-1E8862D80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BEA4DE-3F2F-400D-B5B7-C4B67F111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03A1E7-7D61-4E5D-9B37-D17F51435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459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0E9A64-C8BD-4874-9191-11047FCBB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C9BBF7-9D5B-48DC-A20D-285D0AB4EE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0552DE-9195-4CDB-BC94-9C0B002952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29D8A-9673-4B18-A97D-91E7782EC32E}" type="datetimeFigureOut">
              <a:rPr lang="en-US" smtClean="0"/>
              <a:t>2/10/2019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3468F3-EB8B-4B92-8CD3-343589FD40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4F820F-1DCF-40A1-B493-4FA443F0E9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03A1E7-7D61-4E5D-9B37-D17F51435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667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3DAE7-D604-43D7-B26C-80D46575D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6B814-049E-4779-B91D-B725C2032D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263B82-D4F4-41BA-80F6-FA4AAE6A172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C3B5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 algn="ctr">
              <a:defRPr/>
            </a:pPr>
            <a:r>
              <a:rPr lang="en-US" sz="4800" dirty="0">
                <a:solidFill>
                  <a:prstClr val="white"/>
                </a:solidFill>
                <a:latin typeface="Source Sans Pro Light" panose="020B0403030403020204" pitchFamily="34" charset="0"/>
                <a:ea typeface="Source Sans Pro Light" panose="020B0403030403020204" pitchFamily="34" charset="0"/>
              </a:rPr>
              <a:t>Command Query Separation</a:t>
            </a:r>
            <a:endParaRPr kumimoji="0" lang="en-US" sz="4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ource Sans Pro Light" panose="020B0403030403020204" pitchFamily="34" charset="0"/>
              <a:ea typeface="Source Sans Pro Light" panose="020B0403030403020204" pitchFamily="34" charset="0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98C12C-9723-4FB1-B3BF-A5474C52405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1161" y="2946952"/>
            <a:ext cx="964096" cy="9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5628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F55C0F-2A97-4D9D-A8B0-CA45DFA30F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4184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C6551EA-1577-429D-B1BE-BAA60B0BAD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855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764EACC-15CA-4BC7-92B3-55BFBE9EAB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4256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1602C5-C77A-49C3-90E2-A60E5A42C9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7E27A3D-6A58-4848-A075-5C64D715525A}"/>
              </a:ext>
            </a:extLst>
          </p:cNvPr>
          <p:cNvSpPr txBox="1"/>
          <p:nvPr/>
        </p:nvSpPr>
        <p:spPr>
          <a:xfrm>
            <a:off x="2471352" y="4065373"/>
            <a:ext cx="4513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cell method magically created theses cells</a:t>
            </a:r>
          </a:p>
        </p:txBody>
      </p:sp>
    </p:spTree>
    <p:extLst>
      <p:ext uri="{BB962C8B-B14F-4D97-AF65-F5344CB8AC3E}">
        <p14:creationId xmlns:p14="http://schemas.microsoft.com/office/powerpoint/2010/main" val="15158685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E7C3D6A-0BBB-4D01-9F25-3C0E5BF1DC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6569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1A4CE8D-42BC-4423-B4CD-F18786150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698F0C-F993-43D5-9029-328580791A87}"/>
              </a:ext>
            </a:extLst>
          </p:cNvPr>
          <p:cNvSpPr txBox="1"/>
          <p:nvPr/>
        </p:nvSpPr>
        <p:spPr>
          <a:xfrm>
            <a:off x="3620530" y="2014151"/>
            <a:ext cx="19302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What happened?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Raise an exception</a:t>
            </a:r>
          </a:p>
        </p:txBody>
      </p:sp>
    </p:spTree>
    <p:extLst>
      <p:ext uri="{BB962C8B-B14F-4D97-AF65-F5344CB8AC3E}">
        <p14:creationId xmlns:p14="http://schemas.microsoft.com/office/powerpoint/2010/main" val="4115657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9DD5B6-8A67-454D-AA59-AC92EA691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476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AA4B93-D673-46D9-8389-4FBDECA5F8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C42C8DD-E04D-4687-9D67-A3EE8BDD4848}"/>
              </a:ext>
            </a:extLst>
          </p:cNvPr>
          <p:cNvSpPr txBox="1"/>
          <p:nvPr/>
        </p:nvSpPr>
        <p:spPr>
          <a:xfrm>
            <a:off x="4917989" y="2001795"/>
            <a:ext cx="4729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This is a command method for performing a task</a:t>
            </a:r>
          </a:p>
        </p:txBody>
      </p:sp>
    </p:spTree>
    <p:extLst>
      <p:ext uri="{BB962C8B-B14F-4D97-AF65-F5344CB8AC3E}">
        <p14:creationId xmlns:p14="http://schemas.microsoft.com/office/powerpoint/2010/main" val="2670195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4094F52-17FF-4651-8031-AAB04F6221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F0C6C93-DD6F-4D74-948B-BCBE42AE37CB}"/>
              </a:ext>
            </a:extLst>
          </p:cNvPr>
          <p:cNvSpPr txBox="1"/>
          <p:nvPr/>
        </p:nvSpPr>
        <p:spPr>
          <a:xfrm>
            <a:off x="4040659" y="2471351"/>
            <a:ext cx="4659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This is a query method for accessing a given cell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6213F7-42CB-43D5-B9D1-8C98B7260C95}"/>
              </a:ext>
            </a:extLst>
          </p:cNvPr>
          <p:cNvSpPr txBox="1"/>
          <p:nvPr/>
        </p:nvSpPr>
        <p:spPr>
          <a:xfrm>
            <a:off x="6927028" y="2840683"/>
            <a:ext cx="40082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This method break 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the command query separation principle</a:t>
            </a:r>
          </a:p>
        </p:txBody>
      </p:sp>
    </p:spTree>
    <p:extLst>
      <p:ext uri="{BB962C8B-B14F-4D97-AF65-F5344CB8AC3E}">
        <p14:creationId xmlns:p14="http://schemas.microsoft.com/office/powerpoint/2010/main" val="1791746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E08AC4-C01B-480A-B753-452487A9E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468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C5B34F-90D2-4B7C-914D-D6661E108B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061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09F365E-4F02-4AC8-B5B4-211D25D40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348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AC1C811-CF53-4D57-AC7A-630B6D98F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237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5E0F536-58EE-4D47-83D3-EEB6C74CB9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456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42F2CD-8046-4693-B8B4-61789FDE8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9134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43</Words>
  <Application>Microsoft Office PowerPoint</Application>
  <PresentationFormat>Widescreen</PresentationFormat>
  <Paragraphs>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Source Sans Pro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Lucid Unity</dc:creator>
  <cp:lastModifiedBy>Lucid Unity</cp:lastModifiedBy>
  <cp:revision>20</cp:revision>
  <dcterms:created xsi:type="dcterms:W3CDTF">2019-02-09T19:33:38Z</dcterms:created>
  <dcterms:modified xsi:type="dcterms:W3CDTF">2019-02-09T19:50:48Z</dcterms:modified>
</cp:coreProperties>
</file>

<file path=docProps/thumbnail.jpeg>
</file>